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sldIdLst>
    <p:sldId id="256" r:id="rId2"/>
    <p:sldId id="288" r:id="rId3"/>
    <p:sldId id="291" r:id="rId4"/>
    <p:sldId id="305" r:id="rId5"/>
    <p:sldId id="292" r:id="rId6"/>
    <p:sldId id="298" r:id="rId7"/>
    <p:sldId id="297" r:id="rId8"/>
    <p:sldId id="311" r:id="rId9"/>
    <p:sldId id="306" r:id="rId10"/>
    <p:sldId id="310" r:id="rId11"/>
    <p:sldId id="309" r:id="rId12"/>
    <p:sldId id="308" r:id="rId13"/>
    <p:sldId id="315" r:id="rId14"/>
    <p:sldId id="307" r:id="rId15"/>
    <p:sldId id="314" r:id="rId16"/>
    <p:sldId id="313" r:id="rId17"/>
    <p:sldId id="312" r:id="rId18"/>
    <p:sldId id="318" r:id="rId19"/>
    <p:sldId id="317" r:id="rId20"/>
    <p:sldId id="31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2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2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0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2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2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3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1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8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6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7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Jermyn Borough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F3507-449F-432B-8A9F-811E3703F7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6699"/>
                </a:solidFill>
              </a:rPr>
              <a:t>03/21/19</a:t>
            </a:r>
          </a:p>
        </p:txBody>
      </p:sp>
    </p:spTree>
    <p:extLst>
      <p:ext uri="{BB962C8B-B14F-4D97-AF65-F5344CB8AC3E}">
        <p14:creationId xmlns:p14="http://schemas.microsoft.com/office/powerpoint/2010/main" val="14647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99FC7-D96E-4BE4-A2C8-0514C9DD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92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FDBCD-DC15-4E9C-8C1D-720DAD4C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E6B4A-208D-43CD-95FB-63EB3A7E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97C66-B880-421A-97DE-7AA9160E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661" y="0"/>
            <a:ext cx="385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CD0A8-B227-434E-B67E-F3D755D9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23" y="0"/>
            <a:ext cx="3856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ACCDC-BE99-45C9-B4AC-803D19EE9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68" y="0"/>
            <a:ext cx="385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19398-914F-4CC4-83BD-6673C8F26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608" y="0"/>
            <a:ext cx="3856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60898-0D01-4E25-AF4E-11FE536D3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82FCB-3AC3-4ABD-A303-82A0CDEA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8C717-AA0E-4848-AD24-7EA1CE4B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92" y="0"/>
            <a:ext cx="3857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95299"/>
            <a:ext cx="9448800" cy="923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FFAC4-C4C3-40FD-92DA-95DF8E85329E}"/>
              </a:ext>
            </a:extLst>
          </p:cNvPr>
          <p:cNvSpPr/>
          <p:nvPr/>
        </p:nvSpPr>
        <p:spPr>
          <a:xfrm>
            <a:off x="5098473" y="1718944"/>
            <a:ext cx="6096000" cy="45546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Treasurer’s Report/Bills Payable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of Committees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 Cast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Chief Contract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Pension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Phone/Fax System	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Rushbrook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Creek Update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Session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1D79B-7EDE-46DB-97F3-679EEE7D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77AA99-D8AE-4518-AEC4-1F5B0EAE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27" y="103302"/>
            <a:ext cx="10018713" cy="727364"/>
          </a:xfrm>
        </p:spPr>
        <p:txBody>
          <a:bodyPr/>
          <a:lstStyle/>
          <a:p>
            <a:r>
              <a:rPr lang="en-US" dirty="0"/>
              <a:t>Treasurer’s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BF97F-7788-4899-89E1-DBEA69C2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088" y="830666"/>
            <a:ext cx="5870448" cy="59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4B9309-7304-4D92-870D-FC5679E6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66" y="1472184"/>
            <a:ext cx="5746022" cy="34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E32E57-49F4-4335-A39F-B92DEDDD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34950"/>
            <a:ext cx="101600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0324E-2D9A-4BF6-B170-7A725B78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21" y="0"/>
            <a:ext cx="992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D5024-9523-4019-814E-00B91EE0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92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A3266-69ED-4C13-B806-9011692E6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34950"/>
            <a:ext cx="101600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28F41-A868-4F00-8BDC-CA26F53BB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21" y="0"/>
            <a:ext cx="992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43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Calibri</vt:lpstr>
      <vt:lpstr>Copperplate Gothic Bold</vt:lpstr>
      <vt:lpstr>Corbel</vt:lpstr>
      <vt:lpstr>Symbol</vt:lpstr>
      <vt:lpstr>Parallax</vt:lpstr>
      <vt:lpstr>Jermyn Borough Council Meeting</vt:lpstr>
      <vt:lpstr>Meeting Agenda</vt:lpstr>
      <vt:lpstr>Treasurer’s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Jermyn Borough</dc:creator>
  <cp:lastModifiedBy>Jermyn Borough</cp:lastModifiedBy>
  <cp:revision>48</cp:revision>
  <dcterms:created xsi:type="dcterms:W3CDTF">2018-10-17T18:19:30Z</dcterms:created>
  <dcterms:modified xsi:type="dcterms:W3CDTF">2019-03-21T19:08:27Z</dcterms:modified>
</cp:coreProperties>
</file>